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1" r:id="rId18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6" Type="http://schemas.openxmlformats.org/officeDocument/2006/relationships/slide" Target="slides/slide11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1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3" name="Google Shape;4713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4" name="Google Shape;471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16.xml"/></Relationships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672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p672"/>
          <p:cNvSpPr txBox="1"/>
          <p:nvPr>
            <p:ph type="title"/>
          </p:nvPr>
        </p:nvSpPr>
        <p:spPr>
          <a:xfrm>
            <a:off x="1143000" y="51435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CC"/>
              </a:buClr>
              <a:buSzPts val="3600"/>
              <a:buFont typeface="Nunito"/>
              <a:buNone/>
            </a:pPr>
            <a:r>
              <a:rPr b="1" i="0" lang="zh-CN" sz="4000" u="none" cap="none" strike="noStrike">
                <a:solidFill>
                  <a:srgbClr val="8F5D64"/>
                </a:solidFill>
                <a:latin typeface="Nunito"/>
                <a:ea typeface="Nunito"/>
                <a:cs typeface="Nunito"/>
                <a:sym typeface="Nunito"/>
              </a:rPr>
              <a:t>What are kinds of Utility?</a:t>
            </a:r>
            <a:endParaRPr/>
          </a:p>
        </p:txBody>
      </p:sp>
      <p:sp>
        <p:nvSpPr>
          <p:cNvPr id="4718" name="Google Shape;4718;p672"/>
          <p:cNvSpPr txBox="1"/>
          <p:nvPr/>
        </p:nvSpPr>
        <p:spPr>
          <a:xfrm>
            <a:off x="1981200" y="1828800"/>
            <a:ext cx="54102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Form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Place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unito"/>
              <a:buChar char="•"/>
            </a:pPr>
            <a:r>
              <a:rPr b="1" i="0" lang="zh-CN" sz="3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Time Utility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